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2" autoAdjust="0"/>
  </p:normalViewPr>
  <p:slideViewPr>
    <p:cSldViewPr>
      <p:cViewPr varScale="1">
        <p:scale>
          <a:sx n="88" d="100"/>
          <a:sy n="88" d="100"/>
        </p:scale>
        <p:origin x="-1253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43DC7-8201-489A-822F-EF9FD9BA2545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9DCF4-1934-48E5-A301-CA089B9C9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News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3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Goods</a:t>
            </a:r>
            <a:r>
              <a:rPr lang="en-US" baseline="0" dirty="0" smtClean="0"/>
              <a:t> – management – largess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9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OrderList</a:t>
            </a:r>
            <a:r>
              <a:rPr lang="en-US" dirty="0" smtClean="0"/>
              <a:t>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5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Stores </a:t>
            </a:r>
            <a:r>
              <a:rPr lang="en-US" dirty="0" err="1" smtClean="0"/>
              <a:t>Managment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8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Guest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98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Modify</a:t>
            </a:r>
            <a:r>
              <a:rPr lang="en-US" baseline="0" dirty="0" smtClean="0"/>
              <a:t> admin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21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r>
              <a:rPr lang="en-US" baseline="0" dirty="0" smtClean="0"/>
              <a:t> – image needs to be same size as </a:t>
            </a:r>
            <a:r>
              <a:rPr lang="en-US" baseline="0" dirty="0" err="1" smtClean="0"/>
              <a:t>dogopet</a:t>
            </a:r>
            <a:endParaRPr lang="en-US" baseline="0" dirty="0" smtClean="0"/>
          </a:p>
          <a:p>
            <a:r>
              <a:rPr lang="en-US" baseline="0" dirty="0" smtClean="0"/>
              <a:t>They want to keep the vertical menu but main screen can skip it.. Add horizontal menu also. And reformat to match </a:t>
            </a:r>
            <a:r>
              <a:rPr lang="en-US" baseline="0" dirty="0" err="1" smtClean="0"/>
              <a:t>dogopet</a:t>
            </a:r>
            <a:r>
              <a:rPr lang="en-US" baseline="0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1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3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screen – screen after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0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Sales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80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Goods</a:t>
            </a:r>
            <a:r>
              <a:rPr lang="en-US" baseline="0" dirty="0" smtClean="0"/>
              <a:t> management  - </a:t>
            </a:r>
            <a:r>
              <a:rPr lang="en-US" dirty="0" smtClean="0"/>
              <a:t>Goods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05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Goods</a:t>
            </a:r>
            <a:r>
              <a:rPr lang="en-US" baseline="0" dirty="0" smtClean="0"/>
              <a:t> Management – Goods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68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Goods management-  size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05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Goods management – size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C9DCF4-1934-48E5-A301-CA089B9C9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2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5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2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5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5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9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7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2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71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0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6E6A0-DB3D-41A5-AEA5-7B24E75C999F}" type="datetimeFigureOut">
              <a:rPr lang="en-US" smtClean="0"/>
              <a:t>2/26/2014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653B2-0E59-4B7E-BD56-BB7A6B97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DOGO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845365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56488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2193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41248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188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0"/>
            <a:ext cx="8763000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033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106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95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2" y="607443"/>
            <a:ext cx="8859328" cy="5537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8452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798576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908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28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14400"/>
            <a:ext cx="829056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58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55" y="762000"/>
            <a:ext cx="865632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73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80010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742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83920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40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41248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956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" y="609600"/>
            <a:ext cx="902208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27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77824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64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382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88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868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3286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102</Words>
  <Application>Microsoft Office PowerPoint</Application>
  <PresentationFormat>On-screen Show (4:3)</PresentationFormat>
  <Paragraphs>33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DOGO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DOGO DESIGN</dc:title>
  <dc:creator>Chin-Chuan A. Hsu</dc:creator>
  <cp:lastModifiedBy>Chin-Chuan A. Hsu</cp:lastModifiedBy>
  <cp:revision>5</cp:revision>
  <dcterms:created xsi:type="dcterms:W3CDTF">2014-02-27T03:32:55Z</dcterms:created>
  <dcterms:modified xsi:type="dcterms:W3CDTF">2014-02-27T04:11:23Z</dcterms:modified>
</cp:coreProperties>
</file>